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9"/>
  </p:notesMasterIdLst>
  <p:sldIdLst>
    <p:sldId id="258" r:id="rId3"/>
    <p:sldId id="261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35" r:id="rId48"/>
    <p:sldId id="304" r:id="rId49"/>
    <p:sldId id="305" r:id="rId50"/>
    <p:sldId id="306" r:id="rId51"/>
    <p:sldId id="307" r:id="rId52"/>
    <p:sldId id="308" r:id="rId53"/>
    <p:sldId id="338" r:id="rId54"/>
    <p:sldId id="336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9" r:id="rId78"/>
    <p:sldId id="340" r:id="rId79"/>
    <p:sldId id="341" r:id="rId80"/>
    <p:sldId id="342" r:id="rId81"/>
    <p:sldId id="343" r:id="rId82"/>
    <p:sldId id="344" r:id="rId83"/>
    <p:sldId id="345" r:id="rId84"/>
    <p:sldId id="346" r:id="rId85"/>
    <p:sldId id="347" r:id="rId86"/>
    <p:sldId id="348" r:id="rId87"/>
    <p:sldId id="349" r:id="rId88"/>
    <p:sldId id="350" r:id="rId89"/>
    <p:sldId id="351" r:id="rId90"/>
    <p:sldId id="352" r:id="rId91"/>
    <p:sldId id="353" r:id="rId92"/>
    <p:sldId id="354" r:id="rId93"/>
    <p:sldId id="355" r:id="rId94"/>
    <p:sldId id="356" r:id="rId95"/>
    <p:sldId id="357" r:id="rId96"/>
    <p:sldId id="358" r:id="rId97"/>
    <p:sldId id="359" r:id="rId98"/>
    <p:sldId id="360" r:id="rId99"/>
    <p:sldId id="361" r:id="rId100"/>
    <p:sldId id="362" r:id="rId101"/>
    <p:sldId id="363" r:id="rId102"/>
    <p:sldId id="364" r:id="rId103"/>
    <p:sldId id="365" r:id="rId104"/>
    <p:sldId id="366" r:id="rId105"/>
    <p:sldId id="367" r:id="rId106"/>
    <p:sldId id="368" r:id="rId107"/>
    <p:sldId id="369" r:id="rId108"/>
    <p:sldId id="370" r:id="rId109"/>
    <p:sldId id="371" r:id="rId110"/>
    <p:sldId id="372" r:id="rId111"/>
    <p:sldId id="373" r:id="rId112"/>
    <p:sldId id="374" r:id="rId113"/>
    <p:sldId id="375" r:id="rId114"/>
    <p:sldId id="376" r:id="rId115"/>
    <p:sldId id="377" r:id="rId116"/>
    <p:sldId id="378" r:id="rId117"/>
    <p:sldId id="379" r:id="rId11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00" autoAdjust="0"/>
  </p:normalViewPr>
  <p:slideViewPr>
    <p:cSldViewPr>
      <p:cViewPr varScale="1">
        <p:scale>
          <a:sx n="61" d="100"/>
          <a:sy n="61" d="100"/>
        </p:scale>
        <p:origin x="66" y="9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16" Type="http://schemas.openxmlformats.org/officeDocument/2006/relationships/slide" Target="slides/slide11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11" Type="http://schemas.openxmlformats.org/officeDocument/2006/relationships/slide" Target="slides/slide10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14" Type="http://schemas.openxmlformats.org/officeDocument/2006/relationships/slide" Target="slides/slide112.xml"/><Relationship Id="rId119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A1391-6E43-4592-8A87-9DEDAD6667C7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6EF42-B2B8-4A02-97EE-88E989452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1213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3472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017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954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2306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9149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92544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42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794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842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093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050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795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 userDrawn="1"/>
        </p:nvGrpSpPr>
        <p:grpSpPr>
          <a:xfrm>
            <a:off x="683568" y="712908"/>
            <a:ext cx="7920880" cy="4516292"/>
            <a:chOff x="683568" y="712908"/>
            <a:chExt cx="7920880" cy="451629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683568" y="712908"/>
              <a:ext cx="7920880" cy="451629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961494" y="990834"/>
              <a:ext cx="7365029" cy="4038012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 cmpd="sng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spc="10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endParaRPr>
            </a:p>
          </p:txBody>
        </p:sp>
      </p:grpSp>
      <p:pic>
        <p:nvPicPr>
          <p:cNvPr id="16" name="Picture 2" descr="G:\sisa Book\book\jeon yu jin\하오빵 어린이 중국어\시사중국어사_로고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682" y="6021288"/>
            <a:ext cx="1798637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683568" y="712908"/>
            <a:ext cx="7920880" cy="5668742"/>
            <a:chOff x="683568" y="712908"/>
            <a:chExt cx="7920880" cy="5668742"/>
          </a:xfrm>
        </p:grpSpPr>
        <p:grpSp>
          <p:nvGrpSpPr>
            <p:cNvPr id="13" name="그룹 12"/>
            <p:cNvGrpSpPr/>
            <p:nvPr/>
          </p:nvGrpSpPr>
          <p:grpSpPr>
            <a:xfrm>
              <a:off x="683568" y="712908"/>
              <a:ext cx="7920880" cy="4516292"/>
              <a:chOff x="539552" y="764704"/>
              <a:chExt cx="8208912" cy="4680520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9552" y="764704"/>
                <a:ext cx="8208912" cy="468052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모서리가 둥근 직사각형 16"/>
              <p:cNvSpPr/>
              <p:nvPr/>
            </p:nvSpPr>
            <p:spPr>
              <a:xfrm>
                <a:off x="827584" y="1052736"/>
                <a:ext cx="7632848" cy="4184848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 spc="100">
                  <a:ln w="18000">
                    <a:solidFill>
                      <a:schemeClr val="accent1">
                        <a:satMod val="200000"/>
                        <a:tint val="72000"/>
                      </a:schemeClr>
                    </a:solidFill>
                    <a:prstDash val="solid"/>
                  </a:ln>
                  <a:solidFill>
                    <a:schemeClr val="accent1">
                      <a:satMod val="280000"/>
                      <a:tint val="100000"/>
                      <a:alpha val="5700"/>
                    </a:schemeClr>
                  </a:solidFill>
                  <a:effectLst>
                    <a:outerShdw blurRad="25000" dist="20000" dir="16020000" algn="tl">
                      <a:schemeClr val="accent1">
                        <a:satMod val="200000"/>
                        <a:shade val="1000"/>
                        <a:alpha val="60000"/>
                      </a:schemeClr>
                    </a:outerShdw>
                  </a:effectLst>
                </a:endParaRPr>
              </a:p>
            </p:txBody>
          </p:sp>
        </p:grpSp>
        <p:pic>
          <p:nvPicPr>
            <p:cNvPr id="15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02128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265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吃</a:t>
            </a:r>
            <a:endParaRPr lang="ko-KR" altLang="en-US" sz="26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64317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è</a:t>
            </a:r>
            <a:endParaRPr lang="en-US" altLang="ko-KR" sz="26000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219061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+mn-ea"/>
              </a:rPr>
              <a:t>qǐng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76652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慢用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18121456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màn</a:t>
            </a:r>
            <a:r>
              <a:rPr lang="en-US" altLang="ko-KR" sz="12000" dirty="0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 </a:t>
            </a:r>
            <a:r>
              <a:rPr lang="en-US" altLang="ko-KR" sz="12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yòng</a:t>
            </a:r>
            <a:endParaRPr lang="ko-KR" altLang="en-US" sz="1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3016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动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276884317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+mn-ea"/>
              </a:rPr>
              <a:t>dòng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577564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筷子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145533244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kuàizi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741367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SimSun" pitchFamily="2" charset="-122"/>
                <a:ea typeface="SimSun" pitchFamily="2" charset="-122"/>
              </a:rPr>
              <a:t>麻烦</a:t>
            </a:r>
            <a:endParaRPr lang="ko-KR" altLang="en-US" sz="26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918863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máfan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601399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给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341706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呢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599800132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gěi</a:t>
            </a:r>
            <a:r>
              <a:rPr lang="en-US" altLang="ko-KR" sz="15000" dirty="0">
                <a:ln>
                  <a:prstDash val="solid"/>
                </a:ln>
                <a:latin typeface="SimSun" pitchFamily="2" charset="-122"/>
                <a:ea typeface="SimSun" pitchFamily="2" charset="-122"/>
              </a:rPr>
              <a:t> </a:t>
            </a:r>
            <a:endParaRPr lang="ko-KR" altLang="en-US" sz="15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5574175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餐巾纸</a:t>
            </a:r>
            <a:endParaRPr lang="ko-KR" altLang="en-US" sz="18500" dirty="0"/>
          </a:p>
        </p:txBody>
      </p:sp>
    </p:spTree>
    <p:extLst>
      <p:ext uri="{BB962C8B-B14F-4D97-AF65-F5344CB8AC3E}">
        <p14:creationId xmlns:p14="http://schemas.microsoft.com/office/powerpoint/2010/main" val="2018695953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cānjīnzhǐ</a:t>
            </a:r>
            <a:endParaRPr lang="ko-KR" altLang="en-US" sz="1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636054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打包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356112822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dǎbāo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065175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买单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4201735483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5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mǎidān</a:t>
            </a:r>
            <a:endParaRPr lang="ko-KR" altLang="en-US" sz="16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089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ne</a:t>
            </a:r>
            <a:endParaRPr lang="en-US" altLang="ko-KR" sz="26000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0179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也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845563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68713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yě</a:t>
            </a:r>
            <a:endParaRPr lang="en-US" altLang="ko-KR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663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咱们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866543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500" dirty="0" err="1">
                <a:latin typeface="sasung" pitchFamily="2" charset="0"/>
                <a:ea typeface="SimSun" pitchFamily="2" charset="-122"/>
              </a:rPr>
              <a:t>zánmen</a:t>
            </a:r>
            <a:endParaRPr lang="en-US" altLang="ko-KR" sz="15500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699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SimSun" pitchFamily="2" charset="-122"/>
                <a:ea typeface="+mn-ea"/>
              </a:rPr>
              <a:t>一起</a:t>
            </a:r>
            <a:endParaRPr lang="ko-KR" altLang="en-US" sz="26000" dirty="0">
              <a:latin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2760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6926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yìqǐ</a:t>
            </a:r>
            <a:endParaRPr lang="en-US" altLang="ko-KR" sz="26000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8118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0" dirty="0">
                <a:ln>
                  <a:prstDash val="solid"/>
                </a:ln>
                <a:latin typeface="+mn-ea"/>
                <a:ea typeface="+mn-ea"/>
              </a:rPr>
              <a:t>中国菜</a:t>
            </a:r>
            <a:endParaRPr lang="ko-KR" altLang="en-US" sz="9600" dirty="0"/>
          </a:p>
        </p:txBody>
      </p:sp>
    </p:spTree>
    <p:extLst>
      <p:ext uri="{BB962C8B-B14F-4D97-AF65-F5344CB8AC3E}">
        <p14:creationId xmlns:p14="http://schemas.microsoft.com/office/powerpoint/2010/main" val="3439051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  <a:ea typeface="SimSun" pitchFamily="2" charset="-122"/>
              </a:rPr>
              <a:t>chī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583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9700" dirty="0" err="1">
                <a:ln>
                  <a:prstDash val="solid"/>
                </a:ln>
                <a:latin typeface="sasung" pitchFamily="2" charset="0"/>
                <a:ea typeface="+mn-ea"/>
              </a:rPr>
              <a:t>Zhōngguócài</a:t>
            </a:r>
            <a:endParaRPr lang="en-US" altLang="ko-KR" sz="97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458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/>
              <a:t>请客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721445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qǐngkè</a:t>
            </a:r>
            <a:endParaRPr lang="en-US" altLang="ko-KR" sz="20000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935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SimSun" pitchFamily="2" charset="-122"/>
                <a:ea typeface="+mn-ea"/>
              </a:rPr>
              <a:t>点</a:t>
            </a:r>
            <a:r>
              <a:rPr lang="ko-KR" altLang="en-US" sz="20000" dirty="0">
                <a:ln>
                  <a:prstDash val="solid"/>
                </a:ln>
                <a:latin typeface="SimSun" pitchFamily="2" charset="-122"/>
                <a:ea typeface="+mn-ea"/>
              </a:rPr>
              <a:t> </a:t>
            </a:r>
            <a:endParaRPr lang="en-US" altLang="ko-KR" sz="9600" dirty="0">
              <a:latin typeface="SimSun" pitchFamily="2" charset="-122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7089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diǎn</a:t>
            </a:r>
            <a:endParaRPr lang="en-US" altLang="ko-KR" sz="23000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76586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0" dirty="0">
                <a:ln>
                  <a:prstDash val="solid"/>
                </a:ln>
                <a:latin typeface="+mn-ea"/>
                <a:ea typeface="+mn-ea"/>
              </a:rPr>
              <a:t>炸酱面</a:t>
            </a:r>
            <a:endParaRPr lang="en-US" altLang="ko-KR" sz="9600" dirty="0"/>
          </a:p>
        </p:txBody>
      </p:sp>
    </p:spTree>
    <p:extLst>
      <p:ext uri="{BB962C8B-B14F-4D97-AF65-F5344CB8AC3E}">
        <p14:creationId xmlns:p14="http://schemas.microsoft.com/office/powerpoint/2010/main" val="2773276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9500" dirty="0" err="1">
                <a:ln>
                  <a:prstDash val="solid"/>
                </a:ln>
                <a:latin typeface="sasung" pitchFamily="2" charset="0"/>
                <a:ea typeface="+mn-ea"/>
              </a:rPr>
              <a:t>zhájiàngmiàn</a:t>
            </a:r>
            <a:endParaRPr lang="en-US" altLang="ko-KR" sz="9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726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899592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9600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020951" y="10089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好吃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10247597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hǎochī</a:t>
            </a:r>
            <a:r>
              <a:rPr lang="en-US" altLang="ko-KR" sz="20000" dirty="0">
                <a:ln>
                  <a:prstDash val="solid"/>
                </a:ln>
                <a:latin typeface="SimSun" pitchFamily="2" charset="-122"/>
                <a:ea typeface="SimSun" pitchFamily="2" charset="-122"/>
              </a:rPr>
              <a:t> </a:t>
            </a:r>
            <a:endParaRPr lang="en-US" altLang="ko-KR" sz="9600" dirty="0">
              <a:latin typeface="SimSun" pitchFamily="2" charset="-122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61029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已经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1939012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SimSun" pitchFamily="2" charset="-122"/>
                <a:ea typeface="+mn-ea"/>
              </a:rPr>
              <a:t>饭</a:t>
            </a:r>
            <a:endParaRPr lang="ko-KR" altLang="en-US" sz="26000" dirty="0">
              <a:ln>
                <a:prstDash val="solid"/>
              </a:ln>
              <a:latin typeface="SimSun" pitchFamily="2" charset="-122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28185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yǐjīng</a:t>
            </a:r>
            <a:endParaRPr lang="en-US" altLang="ko-KR" sz="21000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26787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SimSun" pitchFamily="2" charset="-122"/>
                <a:ea typeface="+mn-ea"/>
              </a:rPr>
              <a:t>正在</a:t>
            </a:r>
            <a:endParaRPr lang="en-US" altLang="ko-KR" sz="26000" dirty="0">
              <a:latin typeface="SimSun" pitchFamily="2" charset="-122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8072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1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zhèngzài</a:t>
            </a:r>
            <a:r>
              <a:rPr lang="en-US" altLang="ko-KR" sz="15000" dirty="0">
                <a:ln>
                  <a:prstDash val="solid"/>
                </a:ln>
                <a:latin typeface="SimSun" pitchFamily="2" charset="-122"/>
                <a:ea typeface="SimSun" pitchFamily="2" charset="-122"/>
              </a:rPr>
              <a:t> </a:t>
            </a:r>
            <a:endParaRPr lang="en-US" altLang="ko-KR" sz="15000" dirty="0">
              <a:latin typeface="SimSun" pitchFamily="2" charset="-122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50778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烤鸭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41224144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kǎoyā</a:t>
            </a:r>
            <a:endParaRPr lang="en-US" altLang="ko-KR" sz="18000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2892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炒饭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28274299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chǎofàn</a:t>
            </a:r>
            <a:endParaRPr lang="en-US" altLang="ko-KR" sz="15000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17243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0" dirty="0">
                <a:ln>
                  <a:prstDash val="solid"/>
                </a:ln>
                <a:latin typeface="+mn-ea"/>
                <a:ea typeface="+mn-ea"/>
              </a:rPr>
              <a:t>鱼香肉丝</a:t>
            </a:r>
            <a:endParaRPr lang="en-US" altLang="ko-KR" sz="14000" i="1" dirty="0"/>
          </a:p>
        </p:txBody>
      </p:sp>
    </p:spTree>
    <p:extLst>
      <p:ext uri="{BB962C8B-B14F-4D97-AF65-F5344CB8AC3E}">
        <p14:creationId xmlns:p14="http://schemas.microsoft.com/office/powerpoint/2010/main" val="4008125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96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yúxiāngròusī</a:t>
            </a:r>
            <a:endParaRPr lang="en-US" altLang="ko-KR" sz="96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11054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0" dirty="0">
                <a:ln>
                  <a:prstDash val="solid"/>
                </a:ln>
                <a:latin typeface="+mn-ea"/>
                <a:ea typeface="+mn-ea"/>
              </a:rPr>
              <a:t>有点儿</a:t>
            </a:r>
            <a:endParaRPr lang="en-US" altLang="ko-KR" sz="9600" i="1" dirty="0"/>
          </a:p>
        </p:txBody>
      </p:sp>
    </p:spTree>
    <p:extLst>
      <p:ext uri="{BB962C8B-B14F-4D97-AF65-F5344CB8AC3E}">
        <p14:creationId xmlns:p14="http://schemas.microsoft.com/office/powerpoint/2010/main" val="343921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  <a:ea typeface="SimSun" pitchFamily="2" charset="-122"/>
              </a:rPr>
              <a:t>fàn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612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5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yǒudiǎnr</a:t>
            </a:r>
            <a:endParaRPr lang="en-US" altLang="ko-KR" sz="145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03817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4000" dirty="0">
                <a:ln>
                  <a:prstDash val="solid"/>
                </a:ln>
                <a:latin typeface="+mn-ea"/>
                <a:ea typeface="+mn-ea"/>
              </a:rPr>
              <a:t>(</a:t>
            </a:r>
            <a:r>
              <a:rPr lang="zh-CN" altLang="en-US" sz="14000" dirty="0">
                <a:ln>
                  <a:prstDash val="solid"/>
                </a:ln>
                <a:latin typeface="+mn-ea"/>
                <a:ea typeface="+mn-ea"/>
              </a:rPr>
              <a:t>一</a:t>
            </a:r>
            <a:r>
              <a:rPr lang="en-US" altLang="zh-CN" sz="14000" dirty="0">
                <a:ln>
                  <a:prstDash val="solid"/>
                </a:ln>
                <a:latin typeface="+mn-ea"/>
                <a:ea typeface="+mn-ea"/>
              </a:rPr>
              <a:t>)</a:t>
            </a:r>
            <a:r>
              <a:rPr lang="zh-CN" altLang="en-US" sz="14000" dirty="0">
                <a:ln>
                  <a:prstDash val="solid"/>
                </a:ln>
                <a:latin typeface="+mn-ea"/>
                <a:ea typeface="+mn-ea"/>
              </a:rPr>
              <a:t>点儿</a:t>
            </a:r>
            <a:endParaRPr lang="en-US" altLang="ko-KR" sz="14000" i="1" dirty="0"/>
          </a:p>
        </p:txBody>
      </p:sp>
    </p:spTree>
    <p:extLst>
      <p:ext uri="{BB962C8B-B14F-4D97-AF65-F5344CB8AC3E}">
        <p14:creationId xmlns:p14="http://schemas.microsoft.com/office/powerpoint/2010/main" val="30874236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(</a:t>
            </a:r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yì</a:t>
            </a:r>
            <a:r>
              <a:rPr lang="en-US" altLang="ko-KR" sz="15000" dirty="0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)</a:t>
            </a:r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diǎnr</a:t>
            </a:r>
            <a:endParaRPr lang="en-US" altLang="ko-KR" sz="15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89864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的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41418467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de</a:t>
            </a:r>
            <a:endParaRPr lang="en-US" altLang="ko-KR" sz="26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96902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过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40609583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6206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guo</a:t>
            </a:r>
            <a:endParaRPr lang="en-US" altLang="ko-KR" sz="22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82149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重庆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35191137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15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Chóngqìng</a:t>
            </a:r>
            <a:endParaRPr lang="en-US" altLang="ko-KR" sz="115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55422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火锅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2621665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还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07067710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huǒguō</a:t>
            </a:r>
            <a:endParaRPr lang="en-US" altLang="ko-KR" sz="16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25393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味道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21040698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wèidao</a:t>
            </a:r>
            <a:endParaRPr lang="en-US" altLang="ko-KR" sz="17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24669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虽然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29220330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suīrán</a:t>
            </a:r>
            <a:endParaRPr lang="en-US" altLang="ko-KR" sz="19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56293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辣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129262184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là</a:t>
            </a:r>
            <a:endParaRPr lang="en-US" altLang="ko-KR" sz="22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42498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但是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365337940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dànshì</a:t>
            </a:r>
            <a:endParaRPr lang="en-US" altLang="ko-KR" sz="18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16878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怕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3269291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  <a:ea typeface="SimSun" pitchFamily="2" charset="-122"/>
              </a:rPr>
              <a:t>hái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58578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pà</a:t>
            </a:r>
            <a:endParaRPr lang="en-US" altLang="ko-KR" sz="22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867876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凉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342702267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liáng</a:t>
            </a:r>
            <a:endParaRPr lang="en-US" altLang="ko-KR" sz="20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030793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SimSun" pitchFamily="2" charset="-122"/>
                <a:ea typeface="+mn-ea"/>
              </a:rPr>
              <a:t>甜</a:t>
            </a:r>
            <a:endParaRPr lang="en-US" altLang="ko-KR" sz="26000" i="1" dirty="0">
              <a:latin typeface="SimSun" pitchFamily="2" charset="-122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633269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tián</a:t>
            </a:r>
            <a:endParaRPr lang="en-US" altLang="ko-KR" sz="23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166246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简单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223566860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jiǎndān</a:t>
            </a:r>
            <a:endParaRPr lang="en-US" altLang="ko-KR" sz="16000" i="1" dirty="0">
              <a:latin typeface="sasung" pitchFamily="2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815808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酸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93609033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suān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1300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11331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能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874957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没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78797169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11331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297151" y="12855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992351" y="11613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néng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35493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咸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03919639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xián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38453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不太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97065654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bú</a:t>
            </a:r>
            <a:r>
              <a:rPr lang="en-US" altLang="ko-KR" sz="20000" dirty="0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 </a:t>
            </a:r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tài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65655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爱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99580516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10089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à</a:t>
            </a:r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i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10518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买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32831614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mǎi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18696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东西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255187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  <a:ea typeface="SimSun" pitchFamily="2" charset="-122"/>
              </a:rPr>
              <a:t>méi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2750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dōngxi</a:t>
            </a:r>
            <a:endParaRPr lang="ko-KR" altLang="en-US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3265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闷热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18722631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mēnrè</a:t>
            </a:r>
            <a:endParaRPr lang="ko-KR" altLang="en-US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9702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这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81250350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zhè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35875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件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78660831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jiàn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48063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衣服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56801538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yīfu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77269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双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4265618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饿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413765494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shuāng</a:t>
            </a:r>
            <a:endParaRPr lang="ko-KR" altLang="en-US" sz="17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51715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皮鞋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8409687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píxié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53784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小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43162128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xiǎo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216831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小说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60927191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xiǎoshuō</a:t>
            </a:r>
            <a:endParaRPr lang="ko-KR" altLang="en-US" sz="1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915407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饱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32965840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SimSun" pitchFamily="2" charset="-122"/>
              </a:rPr>
              <a:t>bǎo</a:t>
            </a:r>
            <a:endParaRPr lang="ko-KR" altLang="en-US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068355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请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654022155"/>
      </p:ext>
    </p:extLst>
  </p:cSld>
  <p:clrMapOvr>
    <a:masterClrMapping/>
  </p:clrMapOvr>
</p:sld>
</file>

<file path=ppt/theme/theme1.xml><?xml version="1.0" encoding="utf-8"?>
<a:theme xmlns:a="http://schemas.openxmlformats.org/drawingml/2006/main" name="고등 한자">
  <a:themeElements>
    <a:clrScheme name="각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고등 병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1108</TotalTime>
  <Words>161</Words>
  <Application>Microsoft Office PowerPoint</Application>
  <PresentationFormat>화면 슬라이드 쇼(4:3)</PresentationFormat>
  <Paragraphs>116</Paragraphs>
  <Slides>116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116</vt:i4>
      </vt:variant>
    </vt:vector>
  </HeadingPairs>
  <TitlesOfParts>
    <vt:vector size="123" baseType="lpstr">
      <vt:lpstr>sasung</vt:lpstr>
      <vt:lpstr>宋体</vt:lpstr>
      <vt:lpstr>宋体</vt:lpstr>
      <vt:lpstr>맑은 고딕</vt:lpstr>
      <vt:lpstr>Arial</vt:lpstr>
      <vt:lpstr>고등 한자</vt:lpstr>
      <vt:lpstr>고등 병음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</cp:lastModifiedBy>
  <cp:revision>256</cp:revision>
  <dcterms:created xsi:type="dcterms:W3CDTF">2017-07-04T02:57:39Z</dcterms:created>
  <dcterms:modified xsi:type="dcterms:W3CDTF">2022-01-25T02:03:23Z</dcterms:modified>
</cp:coreProperties>
</file>